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3" saveSubsetFonts="1">
  <p:sldMasterIdLst>
    <p:sldMasterId id="2147483648" r:id="rId4"/>
    <p:sldMasterId id="2147483649" r:id="rId5"/>
  </p:sldMasterIdLst>
  <p:notesMasterIdLst>
    <p:notesMasterId r:id="rId7"/>
  </p:notesMasterIdLst>
  <p:sldIdLst>
    <p:sldId id="265" r:id="rId6"/>
  </p:sldIdLst>
  <p:sldSz cx="10693400" cy="7561263"/>
  <p:notesSz cx="14301788" cy="992663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595A"/>
    <a:srgbClr val="FF9933"/>
    <a:srgbClr val="006600"/>
    <a:srgbClr val="FFFF00"/>
    <a:srgbClr val="996633"/>
    <a:srgbClr val="CC9900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811325-678D-4359-A80F-078880C4F087}" v="13" dt="2026-09-08T11:56:39.5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0678" autoAdjust="0"/>
  </p:normalViewPr>
  <p:slideViewPr>
    <p:cSldViewPr snapToGrid="0">
      <p:cViewPr varScale="1">
        <p:scale>
          <a:sx n="100" d="100"/>
          <a:sy n="100" d="100"/>
        </p:scale>
        <p:origin x="2208" y="96"/>
      </p:cViewPr>
      <p:guideLst>
        <p:guide orient="horz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PICA PICCITTO DANIELA" userId="1ec57b49-517b-4414-bc79-7dac247b1cdf" providerId="ADAL" clId="{883CAE43-D5AC-4D6E-A8D4-DE9132F78A14}"/>
    <pc:docChg chg="undo custSel modSld">
      <pc:chgData name="LUPICA PICCITTO DANIELA" userId="1ec57b49-517b-4414-bc79-7dac247b1cdf" providerId="ADAL" clId="{883CAE43-D5AC-4D6E-A8D4-DE9132F78A14}" dt="2026-08-21T12:28:10.372" v="11604" actId="20577"/>
      <pc:docMkLst>
        <pc:docMk/>
      </pc:docMkLst>
      <pc:sldChg chg="addSp delSp modSp mod">
        <pc:chgData name="LUPICA PICCITTO DANIELA" userId="1ec57b49-517b-4414-bc79-7dac247b1cdf" providerId="ADAL" clId="{883CAE43-D5AC-4D6E-A8D4-DE9132F78A14}" dt="2026-08-21T12:28:10.372" v="11604" actId="20577"/>
        <pc:sldMkLst>
          <pc:docMk/>
          <pc:sldMk cId="0" sldId="265"/>
        </pc:sldMkLst>
        <pc:spChg chg="mod">
          <ac:chgData name="LUPICA PICCITTO DANIELA" userId="1ec57b49-517b-4414-bc79-7dac247b1cdf" providerId="ADAL" clId="{883CAE43-D5AC-4D6E-A8D4-DE9132F78A14}" dt="2026-08-21T09:52:31.834" v="10892" actId="6549"/>
          <ac:spMkLst>
            <pc:docMk/>
            <pc:sldMk cId="0" sldId="265"/>
            <ac:spMk id="6" creationId="{0A3C04B0-C3C0-6A46-447C-82E47EFB18E8}"/>
          </ac:spMkLst>
        </pc:spChg>
        <pc:spChg chg="mod">
          <ac:chgData name="LUPICA PICCITTO DANIELA" userId="1ec57b49-517b-4414-bc79-7dac247b1cdf" providerId="ADAL" clId="{883CAE43-D5AC-4D6E-A8D4-DE9132F78A14}" dt="2026-08-21T12:28:10.372" v="11604" actId="20577"/>
          <ac:spMkLst>
            <pc:docMk/>
            <pc:sldMk cId="0" sldId="265"/>
            <ac:spMk id="21" creationId="{E32D3979-054A-4100-C29A-3B4FC419FD45}"/>
          </ac:spMkLst>
        </pc:spChg>
        <pc:spChg chg="mod">
          <ac:chgData name="LUPICA PICCITTO DANIELA" userId="1ec57b49-517b-4414-bc79-7dac247b1cdf" providerId="ADAL" clId="{883CAE43-D5AC-4D6E-A8D4-DE9132F78A14}" dt="2026-08-11T12:46:02.789" v="8639" actId="20577"/>
          <ac:spMkLst>
            <pc:docMk/>
            <pc:sldMk cId="0" sldId="265"/>
            <ac:spMk id="4100" creationId="{8FA5CC24-552B-DD0C-6AFC-6057D089E874}"/>
          </ac:spMkLst>
        </pc:spChg>
        <pc:picChg chg="add mod">
          <ac:chgData name="LUPICA PICCITTO DANIELA" userId="1ec57b49-517b-4414-bc79-7dac247b1cdf" providerId="ADAL" clId="{883CAE43-D5AC-4D6E-A8D4-DE9132F78A14}" dt="2026-08-11T12:57:31.041" v="8985" actId="1038"/>
          <ac:picMkLst>
            <pc:docMk/>
            <pc:sldMk cId="0" sldId="265"/>
            <ac:picMk id="2" creationId="{FCA7E26D-263C-AD2A-46A6-32A7B5A34223}"/>
          </ac:picMkLst>
        </pc:picChg>
      </pc:sldChg>
    </pc:docChg>
  </pc:docChgLst>
  <pc:docChgLst>
    <pc:chgData name="TRIPODI ANNA" userId="95f6ad3a-9de9-436f-bf8f-2c25ac79a13e" providerId="ADAL" clId="{96811325-678D-4359-A80F-078880C4F087}"/>
    <pc:docChg chg="custSel modSld">
      <pc:chgData name="TRIPODI ANNA" userId="95f6ad3a-9de9-436f-bf8f-2c25ac79a13e" providerId="ADAL" clId="{96811325-678D-4359-A80F-078880C4F087}" dt="2026-09-08T11:56:45.399" v="1486" actId="13926"/>
      <pc:docMkLst>
        <pc:docMk/>
      </pc:docMkLst>
      <pc:sldChg chg="addSp delSp modSp mod">
        <pc:chgData name="TRIPODI ANNA" userId="95f6ad3a-9de9-436f-bf8f-2c25ac79a13e" providerId="ADAL" clId="{96811325-678D-4359-A80F-078880C4F087}" dt="2026-09-08T11:56:45.399" v="1486" actId="13926"/>
        <pc:sldMkLst>
          <pc:docMk/>
          <pc:sldMk cId="0" sldId="265"/>
        </pc:sldMkLst>
        <pc:spChg chg="mod">
          <ac:chgData name="TRIPODI ANNA" userId="95f6ad3a-9de9-436f-bf8f-2c25ac79a13e" providerId="ADAL" clId="{96811325-678D-4359-A80F-078880C4F087}" dt="2026-09-07T09:39:22.789" v="1450" actId="20577"/>
          <ac:spMkLst>
            <pc:docMk/>
            <pc:sldMk cId="0" sldId="265"/>
            <ac:spMk id="6" creationId="{0A3C04B0-C3C0-6A46-447C-82E47EFB18E8}"/>
          </ac:spMkLst>
        </pc:spChg>
        <pc:spChg chg="mod">
          <ac:chgData name="TRIPODI ANNA" userId="95f6ad3a-9de9-436f-bf8f-2c25ac79a13e" providerId="ADAL" clId="{96811325-678D-4359-A80F-078880C4F087}" dt="2026-09-08T11:56:45.399" v="1486" actId="13926"/>
          <ac:spMkLst>
            <pc:docMk/>
            <pc:sldMk cId="0" sldId="265"/>
            <ac:spMk id="21" creationId="{E32D3979-054A-4100-C29A-3B4FC419FD45}"/>
          </ac:spMkLst>
        </pc:spChg>
        <pc:spChg chg="mod">
          <ac:chgData name="TRIPODI ANNA" userId="95f6ad3a-9de9-436f-bf8f-2c25ac79a13e" providerId="ADAL" clId="{96811325-678D-4359-A80F-078880C4F087}" dt="2026-09-07T09:17:38.937" v="146" actId="20577"/>
          <ac:spMkLst>
            <pc:docMk/>
            <pc:sldMk cId="0" sldId="265"/>
            <ac:spMk id="4100" creationId="{8FA5CC24-552B-DD0C-6AFC-6057D089E874}"/>
          </ac:spMkLst>
        </pc:spChg>
        <pc:graphicFrameChg chg="del">
          <ac:chgData name="TRIPODI ANNA" userId="95f6ad3a-9de9-436f-bf8f-2c25ac79a13e" providerId="ADAL" clId="{96811325-678D-4359-A80F-078880C4F087}" dt="2026-09-07T09:16:05.976" v="1" actId="478"/>
          <ac:graphicFrameMkLst>
            <pc:docMk/>
            <pc:sldMk cId="0" sldId="265"/>
            <ac:graphicFrameMk id="3" creationId="{EDF230ED-2BC6-C3C9-C0C1-45A0A8C11E2E}"/>
          </ac:graphicFrameMkLst>
        </pc:graphicFrameChg>
        <pc:picChg chg="mod">
          <ac:chgData name="TRIPODI ANNA" userId="95f6ad3a-9de9-436f-bf8f-2c25ac79a13e" providerId="ADAL" clId="{96811325-678D-4359-A80F-078880C4F087}" dt="2026-09-07T09:16:25.514" v="31" actId="1076"/>
          <ac:picMkLst>
            <pc:docMk/>
            <pc:sldMk cId="0" sldId="265"/>
            <ac:picMk id="2" creationId="{FCA7E26D-263C-AD2A-46A6-32A7B5A34223}"/>
          </ac:picMkLst>
        </pc:picChg>
        <pc:picChg chg="add mod">
          <ac:chgData name="TRIPODI ANNA" userId="95f6ad3a-9de9-436f-bf8f-2c25ac79a13e" providerId="ADAL" clId="{96811325-678D-4359-A80F-078880C4F087}" dt="2026-09-07T09:39:33.266" v="1451"/>
          <ac:picMkLst>
            <pc:docMk/>
            <pc:sldMk cId="0" sldId="265"/>
            <ac:picMk id="4" creationId="{483DFA4B-E06D-AC23-9827-8A756E434E2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5D64CD55-772C-B7DF-E638-6A7F8D7B33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6199188" cy="496888"/>
          </a:xfrm>
          <a:prstGeom prst="rect">
            <a:avLst/>
          </a:prstGeom>
        </p:spPr>
        <p:txBody>
          <a:bodyPr vert="horz" lIns="140428" tIns="70214" rIns="140428" bIns="70214" rtlCol="0"/>
          <a:lstStyle>
            <a:lvl1pPr algn="l" eaLnBrk="1" hangingPunct="1">
              <a:defRPr sz="18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35ED449-17AD-076F-BD03-6760CF0BAAF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8099425" y="0"/>
            <a:ext cx="6200775" cy="496888"/>
          </a:xfrm>
          <a:prstGeom prst="rect">
            <a:avLst/>
          </a:prstGeom>
        </p:spPr>
        <p:txBody>
          <a:bodyPr vert="horz" lIns="140428" tIns="70214" rIns="140428" bIns="70214" rtlCol="0"/>
          <a:lstStyle>
            <a:lvl1pPr algn="r" eaLnBrk="1" hangingPunct="1">
              <a:defRPr sz="1800">
                <a:latin typeface="Arial" charset="0"/>
              </a:defRPr>
            </a:lvl1pPr>
          </a:lstStyle>
          <a:p>
            <a:pPr>
              <a:defRPr/>
            </a:pPr>
            <a:fld id="{8EDD70FB-EDF6-4D42-80C3-00E191E1ED8D}" type="datetimeFigureOut">
              <a:rPr lang="it-IT"/>
              <a:pPr>
                <a:defRPr/>
              </a:pPr>
              <a:t>08/09/2026</a:t>
            </a:fld>
            <a:endParaRPr lang="it-IT" dirty="0"/>
          </a:p>
        </p:txBody>
      </p:sp>
      <p:sp>
        <p:nvSpPr>
          <p:cNvPr id="4" name="Segnaposto immagine diapositiva 3">
            <a:extLst>
              <a:ext uri="{FF2B5EF4-FFF2-40B4-BE49-F238E27FC236}">
                <a16:creationId xmlns:a16="http://schemas.microsoft.com/office/drawing/2014/main" id="{4FD4F4F8-9A83-F7D0-2A7E-DEC71A7739F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516438" y="744538"/>
            <a:ext cx="5268912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40428" tIns="70214" rIns="140428" bIns="70214" rtlCol="0" anchor="ctr"/>
          <a:lstStyle/>
          <a:p>
            <a:pPr lvl="0"/>
            <a:endParaRPr lang="it-IT" noProof="0" dirty="0"/>
          </a:p>
        </p:txBody>
      </p:sp>
      <p:sp>
        <p:nvSpPr>
          <p:cNvPr id="5" name="Segnaposto note 4">
            <a:extLst>
              <a:ext uri="{FF2B5EF4-FFF2-40B4-BE49-F238E27FC236}">
                <a16:creationId xmlns:a16="http://schemas.microsoft.com/office/drawing/2014/main" id="{1116CC44-3A99-93D5-BD9E-2795553EC8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428750" y="4714875"/>
            <a:ext cx="11444288" cy="4467225"/>
          </a:xfrm>
          <a:prstGeom prst="rect">
            <a:avLst/>
          </a:prstGeom>
        </p:spPr>
        <p:txBody>
          <a:bodyPr vert="horz" lIns="140428" tIns="70214" rIns="140428" bIns="70214" rtlCol="0"/>
          <a:lstStyle/>
          <a:p>
            <a:pPr lvl="0"/>
            <a:r>
              <a:rPr lang="it-IT" noProof="0"/>
              <a:t>Fare clic per modificare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C1730DE-075A-D5D2-3E12-F6703969653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6199188" cy="496887"/>
          </a:xfrm>
          <a:prstGeom prst="rect">
            <a:avLst/>
          </a:prstGeom>
        </p:spPr>
        <p:txBody>
          <a:bodyPr vert="horz" lIns="140428" tIns="70214" rIns="140428" bIns="70214" rtlCol="0" anchor="b"/>
          <a:lstStyle>
            <a:lvl1pPr algn="l" eaLnBrk="1" hangingPunct="1">
              <a:defRPr sz="18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8B57A5C-A462-4EA2-068B-8A7D900A4D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8099425" y="9428163"/>
            <a:ext cx="6200775" cy="496887"/>
          </a:xfrm>
          <a:prstGeom prst="rect">
            <a:avLst/>
          </a:prstGeom>
        </p:spPr>
        <p:txBody>
          <a:bodyPr vert="horz" wrap="square" lIns="140428" tIns="70214" rIns="140428" bIns="7021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800"/>
            </a:lvl1pPr>
          </a:lstStyle>
          <a:p>
            <a:pPr>
              <a:defRPr/>
            </a:pPr>
            <a:fld id="{9F4827BF-092D-4495-A080-353CA79EFF3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>
            <a:extLst>
              <a:ext uri="{FF2B5EF4-FFF2-40B4-BE49-F238E27FC236}">
                <a16:creationId xmlns:a16="http://schemas.microsoft.com/office/drawing/2014/main" id="{382138F6-70C0-3E08-E7C5-6A20920F247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>
            <a:extLst>
              <a:ext uri="{FF2B5EF4-FFF2-40B4-BE49-F238E27FC236}">
                <a16:creationId xmlns:a16="http://schemas.microsoft.com/office/drawing/2014/main" id="{8D4A3889-1A0B-FABD-EFE3-3DCB1A0E20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5124" name="Segnaposto numero diapositiva 3">
            <a:extLst>
              <a:ext uri="{FF2B5EF4-FFF2-40B4-BE49-F238E27FC236}">
                <a16:creationId xmlns:a16="http://schemas.microsoft.com/office/drawing/2014/main" id="{CF153B41-46B6-281C-9E87-7BE29C029E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A3A9A10-85BB-41B2-84B9-F65F35E94311}" type="slidenum">
              <a:rPr lang="it-IT" altLang="it-IT" sz="1800" smtClean="0"/>
              <a:pPr/>
              <a:t>3</a:t>
            </a:fld>
            <a:endParaRPr lang="it-IT" altLang="it-IT" sz="18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90025" cy="1620838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603375" y="4284663"/>
            <a:ext cx="7486650" cy="19319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6943B41-0C26-8453-A77A-0AD7A281DD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652FCA-601E-74F8-3CA4-DF1D38D877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0B59EA9-FFAB-1386-0CC3-A57DB13068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24155-C5C8-4A8D-8190-7267BFD867E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81949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E60B578-2C62-95FD-E028-38150BBBBF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DD7E478-B7BF-889C-4F75-34EE795CB2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001DAE9-DE13-06CD-EB74-E97155BE70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A0A2D-4A61-426D-BBDD-38885043219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75224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90025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90025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9FF4D04-AD60-3EC1-FF16-8357A6FD5A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D644FCA-3AB9-7426-9366-6A5F51810C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ECAEF9D-AAA3-D47D-742D-538DC23AC9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13E7D-3A4C-4C55-AAE2-F58EDCC9FC2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2254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34988" y="1765300"/>
            <a:ext cx="4735512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422900" y="1765300"/>
            <a:ext cx="4735513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1BA9C1-12F5-3C1C-A26F-D5E0793329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FE913D-90AE-C2D9-68D2-6BCFFDDDDA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9129BB-B27F-BBA5-EAD5-0D89FD1C35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46CB5-EDF8-4B0C-BA93-A0BE652298D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9466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4400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34988" y="2397125"/>
            <a:ext cx="4724400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432425" y="1692275"/>
            <a:ext cx="472598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432425" y="2397125"/>
            <a:ext cx="4725988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6436CB1-32A6-5B44-5735-167C00460C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EFBD572-2F4D-5627-D7BD-F491D2EC05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BD3F5EB-89AA-85AF-1096-1A53503CB7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73531-FDDF-44BF-A5DF-BFE43639F97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32612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8F7D287-BC04-68EE-1ACD-A575A83363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5B6FE60-7510-F120-5224-34B1EA7BFD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741C2E1-62D4-E051-70FD-EE5CA5650E1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69765-5E18-4B7B-B111-0AD8C93A4F1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39144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2BA0805-CD7A-4A3A-9E71-31C7AC60F5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B68293D-7522-8C00-D9BA-75D74436F2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1E86729-EB97-F9EF-110B-B846435354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F672A-7088-4831-9174-85926526904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3503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7900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181475" y="301625"/>
            <a:ext cx="5976938" cy="64531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7900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E6C830-490E-053B-D53E-4AD09158651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ED3505-D53B-EA41-1892-41352CA8B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49D84E-CF37-C2F6-8E34-1482BF497B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94145-CE33-41B3-BFF9-812654984D6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95590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95500" y="5292725"/>
            <a:ext cx="64166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6675" cy="45354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6675" cy="887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0AA63B-D43E-6094-99CA-2B798CCB8E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F51B7B-6EED-A08A-ECFF-C823C5EB1C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609A56-1360-B53C-7398-3051FCEF21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78F64-FF66-4179-941D-ABBABD06E74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89940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E73730-6656-7987-0EBD-BDA7CB0C656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E09EE4B-04AF-8D37-0A59-E36CA53C460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6DF9597-9DA6-AB23-83E7-961F254393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442C3A-EE8E-45D0-AA22-E9B2309C1A3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4127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8317B2-749F-3B39-B32C-8AFD64442FC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02C9E79-4D49-8622-84F7-CECE07F68D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B8A94F4-BB77-E4DA-D795-47F7C06C95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317DE-0F37-4E93-9995-A8976659012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38734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90025" cy="1620838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603375" y="4284663"/>
            <a:ext cx="7486650" cy="19319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B2E1064-A220-D46B-B55A-64EF56A142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C80F914-7BE9-0891-5962-78F0E3AED3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833C59E-39BC-7E78-2204-2C041E6FF8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5A41B-3AA2-4894-834F-9668C23A896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05943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766C3E-49C2-B88B-D575-40BCC77A27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013155B-21C4-26DF-98E2-92411500E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6096411-99F4-1E1C-D1CA-A6A46BB87C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9D932-CF2C-42F5-8070-91ED91443EE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8348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90025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90025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40317F9-4634-53ED-D9F8-25B1BE9A50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3309E9-1176-3ACD-8C06-4AE04E1767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B3FE91-EE55-06F1-7717-33EF8D4B54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DBF53-1F00-4FB8-9646-E473F51C037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49880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34988" y="1763713"/>
            <a:ext cx="4735512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422900" y="1763713"/>
            <a:ext cx="4735513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33235B-D12F-AF43-ADD8-8E2E3C7FBB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7DE7F2-DD58-CEB0-ADCA-131194CB72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F88542-AC06-160B-FBF4-329DEEF0FA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16954-B6C7-4EBA-8DA4-3C13617A174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83484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4400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34988" y="2397125"/>
            <a:ext cx="4724400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432425" y="1692275"/>
            <a:ext cx="472598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432425" y="2397125"/>
            <a:ext cx="4725988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0DDED4F-24DC-CF5B-614E-94B5406D883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FF164FC-A2D4-655D-4CC5-7B374871BD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7D62563-47D5-DCF7-2F74-3956D8876E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DD66F-404B-4653-9150-F890A6801C6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714416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69893DC-5A9D-0A97-68A8-685E0A360C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30E566-F316-B6E6-0961-049E6682B0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8111AED-E2FC-ADD1-7DFB-8E4A5FE312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40091-D423-414F-BA8B-873A3BA2604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897650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FDAFB34-EDA3-60F6-6381-72E93E169B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95BFCEE-30B4-F286-02DD-31B0AE8FB5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1BA5869-DE3B-20DE-D17C-001AF059C6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E43F4-CF7A-491F-8E56-6F15B54A6C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285768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7900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181475" y="301625"/>
            <a:ext cx="5976938" cy="64531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7900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76047F-3E5E-6985-8862-DA3B79D5F6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53DA5A-123C-3849-86A9-8591FD3D61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F751A5-4D8E-85EB-1E24-FEA88B9F6C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198A7-DEA6-4356-A915-608DFCFBC25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02663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95500" y="5292725"/>
            <a:ext cx="64166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6675" cy="45354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6675" cy="887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E18EB6-97CF-FB8D-7C5D-DC7A3E4B6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318728-2D9B-55A9-A981-5C6B20DD2F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5A19D-56A8-EEEB-7C40-DA3757353B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145E0-8537-4BA2-B3B2-6D426CD73E0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809371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B98D3E7-4127-C69D-2208-3BE93A11F8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5AC96C9-53E8-BF02-AF26-8021000636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DB88442-47C5-CB93-6D20-93AD6703F0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52270-13F7-4713-8545-A4CD7850ED2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193084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9393739-4547-EFB4-6682-5012642C52F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3855ABD-3F04-92CC-5360-825627098A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8F38560-679C-7148-D9A0-0AC227B4EA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409FE-DFCB-419A-B27E-4B0E3AD136B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89620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0DA6401-C817-9CD9-0B22-AE91F3DB37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A508E86-1F27-7D04-4B1A-FD765D9AEA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34988" y="1765300"/>
            <a:ext cx="9623425" cy="498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58CC146-8950-279D-D376-12F540B2FAC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988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0518F19-5D5A-51E9-5A98-C6E7AC159F6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2838" y="6884988"/>
            <a:ext cx="338772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6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DB23BB4-9FB7-6EC8-4E34-178F62F6BFB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2863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600"/>
            </a:lvl1pPr>
          </a:lstStyle>
          <a:p>
            <a:pPr>
              <a:defRPr/>
            </a:pPr>
            <a:fld id="{0ED2FE0C-4CB8-4A0D-8CD9-4ADD64D0A7B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2pPr>
      <a:lvl3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3pPr>
      <a:lvl4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4pPr>
      <a:lvl5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5pPr>
      <a:lvl6pPr marL="4572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6pPr>
      <a:lvl7pPr marL="9144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7pPr>
      <a:lvl8pPr marL="13716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8pPr>
      <a:lvl9pPr marL="18288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9pPr>
    </p:titleStyle>
    <p:bodyStyle>
      <a:lvl1pPr marL="390525" indent="-390525" algn="l" defTabSz="1042988" rtl="0" eaLnBrk="0" fontAlgn="base" hangingPunct="0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47725" indent="-325438" algn="l" defTabSz="1042988" rtl="0" eaLnBrk="0" fontAlgn="base" hangingPunct="0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</a:defRPr>
      </a:lvl2pPr>
      <a:lvl3pPr marL="1303338" indent="-260350" algn="l" defTabSz="1042988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825625" indent="-260350" algn="l" defTabSz="1042988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4pPr>
      <a:lvl5pPr marL="2346325" indent="-260350" algn="l" defTabSz="1042988" rtl="0" eaLnBrk="0" fontAlgn="base" hangingPunct="0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5pPr>
      <a:lvl6pPr marL="28035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6pPr>
      <a:lvl7pPr marL="32607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7pPr>
      <a:lvl8pPr marL="37179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8pPr>
      <a:lvl9pPr marL="41751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CD465F1E-2073-9A33-B9A7-6BB6D18DA8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D3FCDC54-E2F0-0A6F-09D4-BCDCD6E512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34988" y="1763713"/>
            <a:ext cx="9623425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74756" name="Rectangle 4">
            <a:extLst>
              <a:ext uri="{FF2B5EF4-FFF2-40B4-BE49-F238E27FC236}">
                <a16:creationId xmlns:a16="http://schemas.microsoft.com/office/drawing/2014/main" id="{861A0CA7-6913-5906-3E90-CCDA58CB934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988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4757" name="Rectangle 5">
            <a:extLst>
              <a:ext uri="{FF2B5EF4-FFF2-40B4-BE49-F238E27FC236}">
                <a16:creationId xmlns:a16="http://schemas.microsoft.com/office/drawing/2014/main" id="{E84F2EAA-9F82-31FA-7644-A91463B1AE9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2838" y="6884988"/>
            <a:ext cx="338772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CEB00467-CBFC-B496-65E3-6551C262BC5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2863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DB75E42-7E6C-40A6-9CC0-48CD72F0F67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1_TRENITALIA - Avviso provvedimenti - orizzontale SINGOLO FOGLIO e DOPPIO FOGLIO - Italiano2">
            <a:extLst>
              <a:ext uri="{FF2B5EF4-FFF2-40B4-BE49-F238E27FC236}">
                <a16:creationId xmlns:a16="http://schemas.microsoft.com/office/drawing/2014/main" id="{FE56FB65-8AD7-BEA7-A0C0-10B1BC2A9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06"/>
          <a:stretch>
            <a:fillRect/>
          </a:stretch>
        </p:blipFill>
        <p:spPr bwMode="auto">
          <a:xfrm>
            <a:off x="0" y="0"/>
            <a:ext cx="10687050" cy="650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5">
            <a:extLst>
              <a:ext uri="{FF2B5EF4-FFF2-40B4-BE49-F238E27FC236}">
                <a16:creationId xmlns:a16="http://schemas.microsoft.com/office/drawing/2014/main" id="{B268071B-193D-25CF-1E4E-A17CDF50A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6705600"/>
            <a:ext cx="1889125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32">
            <a:extLst>
              <a:ext uri="{FF2B5EF4-FFF2-40B4-BE49-F238E27FC236}">
                <a16:creationId xmlns:a16="http://schemas.microsoft.com/office/drawing/2014/main" id="{8FA5CC24-552B-DD0C-6AFC-6057D089E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1768" y="514350"/>
            <a:ext cx="89550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>
            <a:spAutoFit/>
          </a:bodyPr>
          <a:lstStyle>
            <a:lvl1pPr defTabSz="1042988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42988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42988">
              <a:spcBef>
                <a:spcPct val="20000"/>
              </a:spcBef>
              <a:buChar char="•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42988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42988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</a:rPr>
              <a:t>GIORNI 12 E 13 SETTEMBRE 2026</a:t>
            </a:r>
          </a:p>
        </p:txBody>
      </p:sp>
      <p:sp>
        <p:nvSpPr>
          <p:cNvPr id="6" name="Text Box 16">
            <a:extLst>
              <a:ext uri="{FF2B5EF4-FFF2-40B4-BE49-F238E27FC236}">
                <a16:creationId xmlns:a16="http://schemas.microsoft.com/office/drawing/2014/main" id="{0A3C04B0-C3C0-6A46-447C-82E47EFB18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070" y="1003142"/>
            <a:ext cx="9247187" cy="833729"/>
          </a:xfrm>
          <a:prstGeom prst="rect">
            <a:avLst/>
          </a:prstGeom>
          <a:noFill/>
          <a:ln>
            <a:noFill/>
          </a:ln>
        </p:spPr>
        <p:txBody>
          <a:bodyPr lIns="104306" tIns="52153" rIns="104306" bIns="52153">
            <a:spAutoFit/>
          </a:bodyPr>
          <a:lstStyle>
            <a:lvl1pPr>
              <a:defRPr sz="37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7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hangingPunct="0">
              <a:defRPr sz="23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hangingPunct="0">
              <a:defRPr sz="23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hangingPunct="0">
              <a:defRPr sz="23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hangingPunct="0"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1042988" eaLnBrk="1" hangingPunct="1">
              <a:lnSpc>
                <a:spcPts val="1400"/>
              </a:lnSpc>
              <a:defRPr/>
            </a:pPr>
            <a:r>
              <a:rPr lang="it-IT" altLang="it-IT" sz="1400" b="1" spc="-70" dirty="0"/>
              <a:t>LINEE MILANO – ARONA – DOMODOSSOLA, LUINO – MILANO, VERONA – MILANO, MILANO – TORINO, LIVORNO – MILANO, MILANO – LA SPEZIA </a:t>
            </a:r>
          </a:p>
          <a:p>
            <a:pPr defTabSz="1042988" eaLnBrk="1" hangingPunct="1">
              <a:defRPr/>
            </a:pPr>
            <a:r>
              <a:rPr lang="it-IT" altLang="it-IT" sz="2400" b="1" spc="-70" dirty="0"/>
              <a:t>MODIFICHE CIRCOLAZIONE TRENI</a:t>
            </a:r>
          </a:p>
        </p:txBody>
      </p:sp>
      <p:graphicFrame>
        <p:nvGraphicFramePr>
          <p:cNvPr id="10" name="Group 44">
            <a:extLst>
              <a:ext uri="{FF2B5EF4-FFF2-40B4-BE49-F238E27FC236}">
                <a16:creationId xmlns:a16="http://schemas.microsoft.com/office/drawing/2014/main" id="{B06B928C-6D2B-560A-00FB-E4EE8D42898B}"/>
              </a:ext>
            </a:extLst>
          </p:cNvPr>
          <p:cNvGraphicFramePr>
            <a:graphicFrameLocks noGrp="1"/>
          </p:cNvGraphicFramePr>
          <p:nvPr/>
        </p:nvGraphicFramePr>
        <p:xfrm>
          <a:off x="220663" y="5942013"/>
          <a:ext cx="1046162" cy="295275"/>
        </p:xfrm>
        <a:graphic>
          <a:graphicData uri="http://schemas.openxmlformats.org/drawingml/2006/table">
            <a:tbl>
              <a:tblPr/>
              <a:tblGrid>
                <a:gridCol w="1046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40074" marB="40074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77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104" name="Rectangle 6">
            <a:extLst>
              <a:ext uri="{FF2B5EF4-FFF2-40B4-BE49-F238E27FC236}">
                <a16:creationId xmlns:a16="http://schemas.microsoft.com/office/drawing/2014/main" id="{4ED01A34-07B0-560E-0DD1-9258DFC97F7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412875" y="4872038"/>
            <a:ext cx="7554913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42988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42988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42988">
              <a:spcBef>
                <a:spcPct val="20000"/>
              </a:spcBef>
              <a:buChar char="•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42988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42988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endParaRPr lang="it-IT" altLang="it-IT" sz="1100" b="1">
              <a:solidFill>
                <a:srgbClr val="FF6600"/>
              </a:solidFill>
            </a:endParaRPr>
          </a:p>
        </p:txBody>
      </p:sp>
      <p:graphicFrame>
        <p:nvGraphicFramePr>
          <p:cNvPr id="12" name="Group 44">
            <a:extLst>
              <a:ext uri="{FF2B5EF4-FFF2-40B4-BE49-F238E27FC236}">
                <a16:creationId xmlns:a16="http://schemas.microsoft.com/office/drawing/2014/main" id="{A8618D70-6BD9-4281-2E6B-C6B83FDEF56E}"/>
              </a:ext>
            </a:extLst>
          </p:cNvPr>
          <p:cNvGraphicFramePr>
            <a:graphicFrameLocks noGrp="1"/>
          </p:cNvGraphicFramePr>
          <p:nvPr/>
        </p:nvGraphicFramePr>
        <p:xfrm>
          <a:off x="212725" y="5942013"/>
          <a:ext cx="1046163" cy="295275"/>
        </p:xfrm>
        <a:graphic>
          <a:graphicData uri="http://schemas.openxmlformats.org/drawingml/2006/table">
            <a:tbl>
              <a:tblPr/>
              <a:tblGrid>
                <a:gridCol w="1046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40074" marB="40074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77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1" name="Text Box 31">
            <a:extLst>
              <a:ext uri="{FF2B5EF4-FFF2-40B4-BE49-F238E27FC236}">
                <a16:creationId xmlns:a16="http://schemas.microsoft.com/office/drawing/2014/main" id="{E32D3979-054A-4100-C29A-3B4FC419FD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6825" y="1841483"/>
            <a:ext cx="9247187" cy="4542437"/>
          </a:xfrm>
          <a:prstGeom prst="rect">
            <a:avLst/>
          </a:prstGeom>
          <a:noFill/>
          <a:ln>
            <a:noFill/>
          </a:ln>
        </p:spPr>
        <p:txBody>
          <a:bodyPr lIns="104306" tIns="52153" rIns="104306" bIns="52153">
            <a:spAutoFit/>
          </a:bodyPr>
          <a:lstStyle>
            <a:lvl1pPr>
              <a:defRPr sz="37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7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hangingPunct="0">
              <a:defRPr sz="23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hangingPunct="0">
              <a:defRPr sz="23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hangingPunct="0">
              <a:defRPr sz="23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hangingPunct="0"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defTabSz="1042988" eaLnBrk="1" hangingPunct="1">
              <a:lnSpc>
                <a:spcPts val="1600"/>
              </a:lnSpc>
              <a:spcAft>
                <a:spcPts val="200"/>
              </a:spcAft>
              <a:defRPr/>
            </a:pPr>
            <a:r>
              <a:rPr lang="it-IT" altLang="it-IT" sz="1400" b="1" dirty="0"/>
              <a:t>Nei giorni 12 e 13 settembre, </a:t>
            </a:r>
            <a:r>
              <a:rPr lang="it-IT" altLang="it-IT" sz="1400" dirty="0"/>
              <a:t>per lavori di manutenzione </a:t>
            </a:r>
            <a:r>
              <a:rPr lang="it-IT" altLang="it-IT" sz="1400" b="1" dirty="0"/>
              <a:t>nel nodo di Milano</a:t>
            </a:r>
            <a:r>
              <a:rPr lang="it-IT" altLang="it-IT" sz="1400" dirty="0"/>
              <a:t>, i seguenti </a:t>
            </a:r>
            <a:r>
              <a:rPr lang="it-IT" altLang="it-IT" sz="1400" b="1" dirty="0"/>
              <a:t>treni regionali </a:t>
            </a:r>
            <a:r>
              <a:rPr lang="it-IT" altLang="it-IT" sz="1400" dirty="0"/>
              <a:t>subiscono modifiche di orario e percorso.</a:t>
            </a:r>
          </a:p>
          <a:p>
            <a:pPr algn="just" defTabSz="1042988" eaLnBrk="1" hangingPunct="1">
              <a:lnSpc>
                <a:spcPts val="1600"/>
              </a:lnSpc>
              <a:spcAft>
                <a:spcPts val="200"/>
              </a:spcAft>
              <a:defRPr/>
            </a:pPr>
            <a:r>
              <a:rPr lang="it-IT" altLang="it-IT" sz="1400" b="1" dirty="0"/>
              <a:t>Treni di Trenord: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Treni </a:t>
            </a:r>
            <a:r>
              <a:rPr lang="it-IT" altLang="it-IT" sz="1400" b="1" spc="-40" dirty="0"/>
              <a:t>RE Milano Centrale – Domodossola </a:t>
            </a:r>
            <a:r>
              <a:rPr lang="it-IT" altLang="it-IT" sz="1400" spc="-40" dirty="0"/>
              <a:t>modificano numerazione e partono da Milano Porta Garibaldi al minuto xx:20, anziché Milano Centrale.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Treni </a:t>
            </a:r>
            <a:r>
              <a:rPr lang="it-IT" altLang="it-IT" sz="1400" b="1" spc="-40" dirty="0"/>
              <a:t>RE Domodossola – Milano Centrale </a:t>
            </a:r>
            <a:r>
              <a:rPr lang="it-IT" altLang="it-IT" sz="1400" spc="-40" dirty="0"/>
              <a:t>modificano numerazione e arrivano a Milano Porta Garibaldi al minuto xx:40, anziché Milano Centrale.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Treno </a:t>
            </a:r>
            <a:r>
              <a:rPr lang="it-IT" altLang="it-IT" sz="1400" b="1" spc="-40" dirty="0"/>
              <a:t>R 10205 Arona – Milano Porta Garibaldi </a:t>
            </a:r>
            <a:r>
              <a:rPr lang="it-IT" altLang="it-IT" sz="1400" spc="-40" dirty="0"/>
              <a:t>posticipa di 4 minuti l’orario di arrivo.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Treno </a:t>
            </a:r>
            <a:r>
              <a:rPr lang="it-IT" altLang="it-IT" sz="1400" b="1" spc="-40" dirty="0"/>
              <a:t>RE 2680 Verona Porta Nuova – Milano Porta Garibaldi </a:t>
            </a:r>
            <a:r>
              <a:rPr lang="it-IT" altLang="it-IT" sz="1400" spc="-40" dirty="0"/>
              <a:t>circola con nuova numerazione 32664 e</a:t>
            </a:r>
            <a:r>
              <a:rPr lang="it-IT" altLang="it-IT" sz="1400" b="1" spc="-40" dirty="0"/>
              <a:t> </a:t>
            </a:r>
            <a:r>
              <a:rPr lang="it-IT" altLang="it-IT" sz="1400" spc="-40" dirty="0"/>
              <a:t>posticipa di 30 minuti l’orario di arrivo.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Treno </a:t>
            </a:r>
            <a:r>
              <a:rPr lang="it-IT" altLang="it-IT" sz="1400" b="1" spc="-40" dirty="0"/>
              <a:t>R 25307 Luino – Milano Porta Garibaldi </a:t>
            </a:r>
            <a:r>
              <a:rPr lang="it-IT" altLang="it-IT" sz="1400" spc="-40" dirty="0"/>
              <a:t>il giorno 12 settembre circola con nuova numerazione 33045 e arriva a Milano Certosa, anziché Milano Porta Garibaldi.</a:t>
            </a:r>
          </a:p>
          <a:p>
            <a:pPr algn="just" defTabSz="1042988" eaLnBrk="1" hangingPunct="1">
              <a:lnSpc>
                <a:spcPts val="1600"/>
              </a:lnSpc>
              <a:spcAft>
                <a:spcPts val="200"/>
              </a:spcAft>
              <a:defRPr/>
            </a:pPr>
            <a:r>
              <a:rPr lang="it-IT" altLang="it-IT" sz="1400" b="1" dirty="0"/>
              <a:t>Treni di Trenitalia: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Treno </a:t>
            </a:r>
            <a:r>
              <a:rPr lang="it-IT" altLang="it-IT" sz="1400" b="1" spc="-40" dirty="0"/>
              <a:t>RV 2294 Livorno Centrale – Milano Porta Garibaldi </a:t>
            </a:r>
            <a:r>
              <a:rPr lang="it-IT" altLang="it-IT" sz="1400" spc="-40" dirty="0"/>
              <a:t>posticipa di 5 minuti l’orario di arrivo.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Treni </a:t>
            </a:r>
            <a:r>
              <a:rPr lang="it-IT" altLang="it-IT" sz="1400" b="1" spc="-40" dirty="0"/>
              <a:t>RV Milano Centrale – Torino Porta Nuova </a:t>
            </a:r>
            <a:r>
              <a:rPr lang="it-IT" altLang="it-IT" sz="1400" spc="-40" dirty="0"/>
              <a:t>partono da Milano Porta Garibaldi, anziché Milano Centrale.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Treni </a:t>
            </a:r>
            <a:r>
              <a:rPr lang="it-IT" altLang="it-IT" sz="1400" b="1" spc="-40" dirty="0"/>
              <a:t>RV Torino Porta Nuova – Milano Centrale </a:t>
            </a:r>
            <a:r>
              <a:rPr lang="it-IT" altLang="it-IT" sz="1400" spc="-40" dirty="0"/>
              <a:t>arrivano a Milano Porta Garibaldi, anziché Milano Centrale.</a:t>
            </a:r>
          </a:p>
          <a:p>
            <a:pPr marL="285750" indent="-285750" algn="just" defTabSz="1042988" eaLnBrk="1" hangingPunct="1">
              <a:lnSpc>
                <a:spcPts val="1600"/>
              </a:lnSpc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it-IT" altLang="it-IT" sz="1400" spc="-40" dirty="0"/>
              <a:t>Treno </a:t>
            </a:r>
            <a:r>
              <a:rPr lang="it-IT" altLang="it-IT" sz="1400" b="1" spc="-40" dirty="0"/>
              <a:t>RV 3097 Milano Porta Garibaldi – La Spezia Centrale </a:t>
            </a:r>
            <a:r>
              <a:rPr lang="it-IT" altLang="it-IT" sz="1400" spc="-40" dirty="0"/>
              <a:t>anticipa di 4 minuti l’orario di partenza.</a:t>
            </a:r>
          </a:p>
          <a:p>
            <a:pPr algn="just" defTabSz="1042988" eaLnBrk="1" hangingPunct="1">
              <a:lnSpc>
                <a:spcPts val="1600"/>
              </a:lnSpc>
              <a:spcAft>
                <a:spcPts val="200"/>
              </a:spcAft>
              <a:defRPr/>
            </a:pPr>
            <a:r>
              <a:rPr lang="it-IT" altLang="it-IT" sz="1400" b="1" spc="-40" dirty="0"/>
              <a:t>I canali di vendita delle Imprese Ferroviarie sono aggiornati. </a:t>
            </a:r>
          </a:p>
          <a:p>
            <a:pPr>
              <a:lnSpc>
                <a:spcPts val="1600"/>
              </a:lnSpc>
              <a:spcAft>
                <a:spcPts val="200"/>
              </a:spcAft>
              <a:defRPr/>
            </a:pPr>
            <a:r>
              <a:rPr lang="it-IT" altLang="it-IT" sz="1400" b="1" spc="-40" dirty="0"/>
              <a:t>Maggiori informazioni sui canali digitali delle Imprese Ferroviarie o presso il personale di assistenza clienti e le biglietterie.</a:t>
            </a:r>
          </a:p>
        </p:txBody>
      </p:sp>
      <p:pic>
        <p:nvPicPr>
          <p:cNvPr id="2" name="Picture 86">
            <a:extLst>
              <a:ext uri="{FF2B5EF4-FFF2-40B4-BE49-F238E27FC236}">
                <a16:creationId xmlns:a16="http://schemas.microsoft.com/office/drawing/2014/main" id="{FCA7E26D-263C-AD2A-46A6-32A7B5A34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362"/>
          <a:stretch>
            <a:fillRect/>
          </a:stretch>
        </p:blipFill>
        <p:spPr bwMode="auto">
          <a:xfrm>
            <a:off x="4233069" y="6777038"/>
            <a:ext cx="2220912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0">
            <a:extLst>
              <a:ext uri="{FF2B5EF4-FFF2-40B4-BE49-F238E27FC236}">
                <a16:creationId xmlns:a16="http://schemas.microsoft.com/office/drawing/2014/main" id="{483DFA4B-E06D-AC23-9827-8A756E434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7775" y="6756400"/>
            <a:ext cx="15382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ersonalizza struttura">
  <a:themeElements>
    <a:clrScheme name="Personalizza struttu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za struttu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ersonalizza struttu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58EB3ACC6437D4ABDF3CA859C4483CF" ma:contentTypeVersion="16" ma:contentTypeDescription="Creare un nuovo documento." ma:contentTypeScope="" ma:versionID="356f4c6c2c472f6218de0fd8f3243aec">
  <xsd:schema xmlns:xsd="http://www.w3.org/2001/XMLSchema" xmlns:xs="http://www.w3.org/2001/XMLSchema" xmlns:p="http://schemas.microsoft.com/office/2006/metadata/properties" xmlns:ns2="805861f8-efb6-4709-b067-fff440f88df6" xmlns:ns3="5fd83be0-b242-460a-af01-11d043d44212" xmlns:ns4="ee5edb35-6837-41cf-a474-acb8fd7aac9f" targetNamespace="http://schemas.microsoft.com/office/2006/metadata/properties" ma:root="true" ma:fieldsID="8af5dbb4eee5dde996c6b764e0b1c383" ns2:_="" ns3:_="" ns4:_="">
    <xsd:import namespace="805861f8-efb6-4709-b067-fff440f88df6"/>
    <xsd:import namespace="5fd83be0-b242-460a-af01-11d043d44212"/>
    <xsd:import namespace="ee5edb35-6837-41cf-a474-acb8fd7aac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4:SharedWithUsers" minOccurs="0"/>
                <xsd:element ref="ns4:SharedWithDetail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5861f8-efb6-4709-b067-fff440f88d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Tag immagine" ma:readOnly="false" ma:fieldId="{5cf76f15-5ced-4ddc-b409-7134ff3c332f}" ma:taxonomyMulti="true" ma:sspId="2f0c148f-5ca2-4a38-b716-16d776545e1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d83be0-b242-460a-af01-11d043d4421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cfc32417-362c-4c49-a83f-e7ebbc28d04a}" ma:internalName="TaxCatchAll" ma:showField="CatchAllData" ma:web="5fd83be0-b242-460a-af01-11d043d4421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5edb35-6837-41cf-a474-acb8fd7aac9f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fd83be0-b242-460a-af01-11d043d44212" xsi:nil="true"/>
    <lcf76f155ced4ddcb4097134ff3c332f xmlns="805861f8-efb6-4709-b067-fff440f88df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D19698F-E393-4D60-AF93-715040F987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E1ED8C0-BABF-4074-8907-B9904882AD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05861f8-efb6-4709-b067-fff440f88df6"/>
    <ds:schemaRef ds:uri="5fd83be0-b242-460a-af01-11d043d44212"/>
    <ds:schemaRef ds:uri="ee5edb35-6837-41cf-a474-acb8fd7aac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87B4230-3700-4E2D-A84E-791305D6D152}">
  <ds:schemaRefs>
    <ds:schemaRef ds:uri="http://schemas.microsoft.com/office/2006/metadata/properties"/>
    <ds:schemaRef ds:uri="http://schemas.microsoft.com/office/infopath/2007/PartnerControls"/>
    <ds:schemaRef ds:uri="5fd83be0-b242-460a-af01-11d043d44212"/>
    <ds:schemaRef ds:uri="805861f8-efb6-4709-b067-fff440f88df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11832</TotalTime>
  <Words>288</Words>
  <Application>Microsoft Office PowerPoint</Application>
  <PresentationFormat>Personalizzato</PresentationFormat>
  <Paragraphs>18</Paragraphs>
  <Slides>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Struttura predefinita</vt:lpstr>
      <vt:lpstr>Personalizza struttura</vt:lpstr>
      <vt:lpstr>Presentazione standard di PowerPoint</vt:lpstr>
    </vt:vector>
  </TitlesOfParts>
  <Company>fre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4931287</dc:creator>
  <cp:lastModifiedBy>TRIPODI ANNA</cp:lastModifiedBy>
  <cp:revision>1140</cp:revision>
  <cp:lastPrinted>2018-11-26T11:24:45Z</cp:lastPrinted>
  <dcterms:created xsi:type="dcterms:W3CDTF">2007-11-19T13:36:57Z</dcterms:created>
  <dcterms:modified xsi:type="dcterms:W3CDTF">2026-09-08T11:56:48Z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a44a90e-04f7-4d21-b494-cfe49b26ce55_Enabled">
    <vt:lpwstr>true</vt:lpwstr>
  </property>
  <property fmtid="{D5CDD505-2E9C-101B-9397-08002B2CF9AE}" pid="3" name="MSIP_Label_8a44a90e-04f7-4d21-b494-cfe49b26ce55_SetDate">
    <vt:lpwstr>2022-03-30T12:19:33Z</vt:lpwstr>
  </property>
  <property fmtid="{D5CDD505-2E9C-101B-9397-08002B2CF9AE}" pid="4" name="MSIP_Label_8a44a90e-04f7-4d21-b494-cfe49b26ce55_Method">
    <vt:lpwstr>Privileged</vt:lpwstr>
  </property>
  <property fmtid="{D5CDD505-2E9C-101B-9397-08002B2CF9AE}" pid="5" name="MSIP_Label_8a44a90e-04f7-4d21-b494-cfe49b26ce55_Name">
    <vt:lpwstr>Internal use without footer</vt:lpwstr>
  </property>
  <property fmtid="{D5CDD505-2E9C-101B-9397-08002B2CF9AE}" pid="6" name="MSIP_Label_8a44a90e-04f7-4d21-b494-cfe49b26ce55_SiteId">
    <vt:lpwstr>4c8a6547-459a-4b75-a3dc-f66efe3e9c4e</vt:lpwstr>
  </property>
  <property fmtid="{D5CDD505-2E9C-101B-9397-08002B2CF9AE}" pid="7" name="MSIP_Label_8a44a90e-04f7-4d21-b494-cfe49b26ce55_ActionId">
    <vt:lpwstr>4cc7a376-877c-4cd1-8fc2-0282be5f1798</vt:lpwstr>
  </property>
  <property fmtid="{D5CDD505-2E9C-101B-9397-08002B2CF9AE}" pid="8" name="MSIP_Label_8a44a90e-04f7-4d21-b494-cfe49b26ce55_ContentBits">
    <vt:lpwstr>0</vt:lpwstr>
  </property>
  <property fmtid="{D5CDD505-2E9C-101B-9397-08002B2CF9AE}" pid="9" name="MediaServiceImageTags">
    <vt:lpwstr/>
  </property>
  <property fmtid="{D5CDD505-2E9C-101B-9397-08002B2CF9AE}" pid="10" name="ContentTypeId">
    <vt:lpwstr>0x010100E58EB3ACC6437D4ABDF3CA859C4483CF</vt:lpwstr>
  </property>
</Properties>
</file>